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jpeg" ContentType="image/jpeg"/>
  <Override PartName="/ppt/media/image2.jpeg" ContentType="image/jpe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080625" cy="7200900"/>
  <p:notesSz cx="6735763" cy="98663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600" spc="-1" strike="noStrike">
                <a:solidFill>
                  <a:srgbClr val="000000"/>
                </a:solidFill>
                <a:latin typeface="Trebuchet MS"/>
              </a:rPr>
              <a:t>Click to move the slide</a:t>
            </a: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cs-CZ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cs-CZ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ED890697-8F90-4E95-8C33-3A612B534300}" type="slidenum"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sldImg"/>
          </p:nvPr>
        </p:nvSpPr>
        <p:spPr>
          <a:xfrm>
            <a:off x="779400" y="741240"/>
            <a:ext cx="5176440" cy="3698640"/>
          </a:xfrm>
          <a:prstGeom prst="rect">
            <a:avLst/>
          </a:prstGeom>
          <a:ln w="0">
            <a:noFill/>
          </a:ln>
        </p:spPr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73560" y="4687560"/>
            <a:ext cx="5388480" cy="4439520"/>
          </a:xfrm>
          <a:prstGeom prst="rect">
            <a:avLst/>
          </a:prstGeom>
          <a:noFill/>
          <a:ln w="0">
            <a:noFill/>
          </a:ln>
        </p:spPr>
        <p:txBody>
          <a:bodyPr lIns="89640" rIns="89640" tIns="45000" bIns="45000" anchor="t">
            <a:noAutofit/>
          </a:bodyPr>
          <a:p>
            <a:pPr marL="216000" indent="0">
              <a:buNone/>
            </a:pPr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sldNum" idx="7"/>
          </p:nvPr>
        </p:nvSpPr>
        <p:spPr>
          <a:xfrm>
            <a:off x="3815640" y="9370800"/>
            <a:ext cx="2918880" cy="492840"/>
          </a:xfrm>
          <a:prstGeom prst="rect">
            <a:avLst/>
          </a:prstGeom>
          <a:noFill/>
          <a:ln w="0">
            <a:noFill/>
          </a:ln>
        </p:spPr>
        <p:txBody>
          <a:bodyPr lIns="89640" rIns="89640" tIns="45000" bIns="4500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cs-CZ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0EDC3C1-75A3-4C9C-B59F-6760CCE33603}" type="slidenum">
              <a:rPr b="0" lang="cs-CZ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6B42340-9B52-460A-AE3F-0ACADC5156D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907200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504000" y="3866400"/>
            <a:ext cx="907200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7311365-EE0D-4A9E-808A-36652C4E58B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152680" y="16848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504000" y="38664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/>
          </p:nvPr>
        </p:nvSpPr>
        <p:spPr>
          <a:xfrm>
            <a:off x="5152680" y="38664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D3C2FA9-BF6D-4C7E-BF08-55175B997DF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292104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3571560" y="1684800"/>
            <a:ext cx="292104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639120" y="1684800"/>
            <a:ext cx="292104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/>
          </p:nvPr>
        </p:nvSpPr>
        <p:spPr>
          <a:xfrm>
            <a:off x="504000" y="3866400"/>
            <a:ext cx="292104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/>
          </p:nvPr>
        </p:nvSpPr>
        <p:spPr>
          <a:xfrm>
            <a:off x="3571560" y="3866400"/>
            <a:ext cx="292104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1" name="PlaceHolder 7"/>
          <p:cNvSpPr>
            <a:spLocks noGrp="1"/>
          </p:cNvSpPr>
          <p:nvPr>
            <p:ph/>
          </p:nvPr>
        </p:nvSpPr>
        <p:spPr>
          <a:xfrm>
            <a:off x="6639120" y="3866400"/>
            <a:ext cx="292104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77FC87E-CE64-4DED-8A0C-F53ABE5D7BA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subTitle"/>
          </p:nvPr>
        </p:nvSpPr>
        <p:spPr>
          <a:xfrm>
            <a:off x="504000" y="1684800"/>
            <a:ext cx="9072000" cy="417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451247-8212-41E4-9403-ED05D3604C3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9072000" cy="417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D159DC7-B698-4817-9C5B-EBA9AC1F162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4426920" cy="417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152680" y="1684800"/>
            <a:ext cx="4426920" cy="417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1A1966-49F4-44D1-8869-CE3005F2530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2442E21-E670-4084-8C96-11DAF3F30DC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subTitle"/>
          </p:nvPr>
        </p:nvSpPr>
        <p:spPr>
          <a:xfrm>
            <a:off x="1245960" y="2524680"/>
            <a:ext cx="6421680" cy="8012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3D4D75A-9760-4F86-A589-57125D7C4B5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5152680" y="1684800"/>
            <a:ext cx="4426920" cy="417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504000" y="38664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D20C051-6B36-4040-A737-0CD6CDF62D2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4426920" cy="417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5152680" y="16848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5152680" y="38664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FA274A2-24C8-417D-8E4D-DF9113B709C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504000" y="16848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/>
          </p:nvPr>
        </p:nvSpPr>
        <p:spPr>
          <a:xfrm>
            <a:off x="5152680" y="1684800"/>
            <a:ext cx="442692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/>
          </p:nvPr>
        </p:nvSpPr>
        <p:spPr>
          <a:xfrm>
            <a:off x="504000" y="3866400"/>
            <a:ext cx="9072000" cy="199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600" spc="-1" strike="noStrike">
              <a:solidFill>
                <a:srgbClr val="404040"/>
              </a:solidFill>
              <a:latin typeface="Trebuchet M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62B0F0-7F5D-4A25-BEF6-1DF3E7CF2B1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6"/>
          <p:cNvGrpSpPr/>
          <p:nvPr/>
        </p:nvGrpSpPr>
        <p:grpSpPr>
          <a:xfrm>
            <a:off x="0" y="-9000"/>
            <a:ext cx="10080360" cy="7209720"/>
            <a:chOff x="0" y="-9000"/>
            <a:chExt cx="10080360" cy="7209720"/>
          </a:xfrm>
        </p:grpSpPr>
        <p:cxnSp>
          <p:nvCxnSpPr>
            <p:cNvPr id="1" name="Straight Connector 19"/>
            <p:cNvCxnSpPr/>
            <p:nvPr/>
          </p:nvCxnSpPr>
          <p:spPr>
            <a:xfrm>
              <a:off x="7747920" y="0"/>
              <a:ext cx="1008360" cy="7201080"/>
            </a:xfrm>
            <a:prstGeom prst="straightConnector1">
              <a:avLst/>
            </a:prstGeom>
            <a:ln w="9525">
              <a:solidFill>
                <a:srgbClr val="ffffff">
                  <a:lumMod val="75000"/>
                </a:srgbClr>
              </a:solidFill>
              <a:round/>
            </a:ln>
          </p:spPr>
        </p:cxnSp>
        <p:cxnSp>
          <p:nvCxnSpPr>
            <p:cNvPr id="2" name="Straight Connector 20"/>
            <p:cNvCxnSpPr/>
            <p:nvPr/>
          </p:nvCxnSpPr>
          <p:spPr>
            <a:xfrm flipH="1">
              <a:off x="6139080" y="3865320"/>
              <a:ext cx="3939120" cy="3335760"/>
            </a:xfrm>
            <a:prstGeom prst="straightConnector1">
              <a:avLst/>
            </a:prstGeom>
            <a:ln w="9525">
              <a:solidFill>
                <a:srgbClr val="ffffff">
                  <a:lumMod val="85000"/>
                </a:srgbClr>
              </a:solidFill>
              <a:round/>
            </a:ln>
          </p:spPr>
        </p:cxnSp>
        <p:sp>
          <p:nvSpPr>
            <p:cNvPr id="3" name="Rectangle 23"/>
            <p:cNvSpPr/>
            <p:nvPr/>
          </p:nvSpPr>
          <p:spPr>
            <a:xfrm>
              <a:off x="7591320" y="-9000"/>
              <a:ext cx="2486160" cy="7209360"/>
            </a:xfrm>
            <a:custGeom>
              <a:avLst/>
              <a:gdLst>
                <a:gd name="textAreaLeft" fmla="*/ 0 w 2486160"/>
                <a:gd name="textAreaRight" fmla="*/ 2486520 w 248616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4" name="Rectangle 25"/>
            <p:cNvSpPr/>
            <p:nvPr/>
          </p:nvSpPr>
          <p:spPr>
            <a:xfrm>
              <a:off x="7940520" y="-9000"/>
              <a:ext cx="2139840" cy="7209360"/>
            </a:xfrm>
            <a:custGeom>
              <a:avLst/>
              <a:gdLst>
                <a:gd name="textAreaLeft" fmla="*/ 0 w 2139840"/>
                <a:gd name="textAreaRight" fmla="*/ 2140200 w 213984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" name="Isosceles Triangle 23"/>
            <p:cNvSpPr/>
            <p:nvPr/>
          </p:nvSpPr>
          <p:spPr>
            <a:xfrm>
              <a:off x="7385400" y="3200400"/>
              <a:ext cx="2694960" cy="39999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" name="Rectangle 27"/>
            <p:cNvSpPr/>
            <p:nvPr/>
          </p:nvSpPr>
          <p:spPr>
            <a:xfrm>
              <a:off x="7718040" y="-9000"/>
              <a:ext cx="2359800" cy="7209360"/>
            </a:xfrm>
            <a:custGeom>
              <a:avLst/>
              <a:gdLst>
                <a:gd name="textAreaLeft" fmla="*/ 0 w 2359800"/>
                <a:gd name="textAreaRight" fmla="*/ 2360160 w 235980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Rectangle 28"/>
            <p:cNvSpPr/>
            <p:nvPr/>
          </p:nvSpPr>
          <p:spPr>
            <a:xfrm>
              <a:off x="9011160" y="-9000"/>
              <a:ext cx="1066320" cy="7209360"/>
            </a:xfrm>
            <a:custGeom>
              <a:avLst/>
              <a:gdLst>
                <a:gd name="textAreaLeft" fmla="*/ 0 w 1066320"/>
                <a:gd name="textAreaRight" fmla="*/ 1066680 w 106632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Rectangle 29"/>
            <p:cNvSpPr/>
            <p:nvPr/>
          </p:nvSpPr>
          <p:spPr>
            <a:xfrm>
              <a:off x="9044640" y="-9000"/>
              <a:ext cx="1033200" cy="7209360"/>
            </a:xfrm>
            <a:custGeom>
              <a:avLst/>
              <a:gdLst>
                <a:gd name="textAreaLeft" fmla="*/ 0 w 1033200"/>
                <a:gd name="textAreaRight" fmla="*/ 1033560 w 103320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Isosceles Triangle 27"/>
            <p:cNvSpPr/>
            <p:nvPr/>
          </p:nvSpPr>
          <p:spPr>
            <a:xfrm>
              <a:off x="8575560" y="3769200"/>
              <a:ext cx="1502280" cy="3431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0" name="Isosceles Triangle 28"/>
            <p:cNvSpPr/>
            <p:nvPr/>
          </p:nvSpPr>
          <p:spPr>
            <a:xfrm>
              <a:off x="0" y="4213800"/>
              <a:ext cx="370800" cy="298656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grpSp>
        <p:nvGrpSpPr>
          <p:cNvPr id="11" name="Group 6"/>
          <p:cNvGrpSpPr/>
          <p:nvPr/>
        </p:nvGrpSpPr>
        <p:grpSpPr>
          <a:xfrm>
            <a:off x="360" y="-9000"/>
            <a:ext cx="10080000" cy="7209720"/>
            <a:chOff x="360" y="-9000"/>
            <a:chExt cx="10080000" cy="7209720"/>
          </a:xfrm>
        </p:grpSpPr>
        <p:cxnSp>
          <p:nvCxnSpPr>
            <p:cNvPr id="12" name="Straight Connector 31"/>
            <p:cNvCxnSpPr/>
            <p:nvPr/>
          </p:nvCxnSpPr>
          <p:spPr>
            <a:xfrm>
              <a:off x="7747920" y="0"/>
              <a:ext cx="1008360" cy="7201080"/>
            </a:xfrm>
            <a:prstGeom prst="straightConnector1">
              <a:avLst/>
            </a:prstGeom>
            <a:ln w="9525">
              <a:solidFill>
                <a:srgbClr val="ffffff">
                  <a:lumMod val="75000"/>
                </a:srgbClr>
              </a:solidFill>
              <a:round/>
            </a:ln>
          </p:spPr>
        </p:cxnSp>
        <p:cxnSp>
          <p:nvCxnSpPr>
            <p:cNvPr id="13" name="Straight Connector 20"/>
            <p:cNvCxnSpPr/>
            <p:nvPr/>
          </p:nvCxnSpPr>
          <p:spPr>
            <a:xfrm flipH="1">
              <a:off x="6139080" y="3865320"/>
              <a:ext cx="3939120" cy="3335760"/>
            </a:xfrm>
            <a:prstGeom prst="straightConnector1">
              <a:avLst/>
            </a:prstGeom>
            <a:ln w="9525">
              <a:solidFill>
                <a:srgbClr val="ffffff">
                  <a:lumMod val="85000"/>
                </a:srgbClr>
              </a:solidFill>
              <a:round/>
            </a:ln>
          </p:spPr>
        </p:cxnSp>
        <p:sp>
          <p:nvSpPr>
            <p:cNvPr id="14" name="Rectangle 23"/>
            <p:cNvSpPr/>
            <p:nvPr/>
          </p:nvSpPr>
          <p:spPr>
            <a:xfrm>
              <a:off x="7591320" y="-9000"/>
              <a:ext cx="2486160" cy="7209360"/>
            </a:xfrm>
            <a:custGeom>
              <a:avLst/>
              <a:gdLst>
                <a:gd name="textAreaLeft" fmla="*/ 0 w 2486160"/>
                <a:gd name="textAreaRight" fmla="*/ 2486520 w 248616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5" name="Rectangle 25"/>
            <p:cNvSpPr/>
            <p:nvPr/>
          </p:nvSpPr>
          <p:spPr>
            <a:xfrm>
              <a:off x="7940520" y="-9000"/>
              <a:ext cx="2139840" cy="7209360"/>
            </a:xfrm>
            <a:custGeom>
              <a:avLst/>
              <a:gdLst>
                <a:gd name="textAreaLeft" fmla="*/ 0 w 2139840"/>
                <a:gd name="textAreaRight" fmla="*/ 2140200 w 213984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6" name="Isosceles Triangle 26"/>
            <p:cNvSpPr/>
            <p:nvPr/>
          </p:nvSpPr>
          <p:spPr>
            <a:xfrm>
              <a:off x="7385400" y="3200400"/>
              <a:ext cx="2694960" cy="39999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" name="Rectangle 27"/>
            <p:cNvSpPr/>
            <p:nvPr/>
          </p:nvSpPr>
          <p:spPr>
            <a:xfrm>
              <a:off x="7718040" y="-9000"/>
              <a:ext cx="2359800" cy="7209360"/>
            </a:xfrm>
            <a:custGeom>
              <a:avLst/>
              <a:gdLst>
                <a:gd name="textAreaLeft" fmla="*/ 0 w 2359800"/>
                <a:gd name="textAreaRight" fmla="*/ 2360160 w 235980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Rectangle 28"/>
            <p:cNvSpPr/>
            <p:nvPr/>
          </p:nvSpPr>
          <p:spPr>
            <a:xfrm>
              <a:off x="9011160" y="-9000"/>
              <a:ext cx="1066320" cy="7209360"/>
            </a:xfrm>
            <a:custGeom>
              <a:avLst/>
              <a:gdLst>
                <a:gd name="textAreaLeft" fmla="*/ 0 w 1066320"/>
                <a:gd name="textAreaRight" fmla="*/ 1066680 w 106632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Rectangle 29"/>
            <p:cNvSpPr/>
            <p:nvPr/>
          </p:nvSpPr>
          <p:spPr>
            <a:xfrm>
              <a:off x="9044640" y="-9000"/>
              <a:ext cx="1033200" cy="7209360"/>
            </a:xfrm>
            <a:custGeom>
              <a:avLst/>
              <a:gdLst>
                <a:gd name="textAreaLeft" fmla="*/ 0 w 1033200"/>
                <a:gd name="textAreaRight" fmla="*/ 1033560 w 1033200"/>
                <a:gd name="textAreaTop" fmla="*/ 0 h 7209360"/>
                <a:gd name="textAreaBottom" fmla="*/ 7209720 h 7209360"/>
              </a:gdLst>
              <a:ahLst/>
              <a:rect l="textAreaLeft" t="textAreaTop" r="textAreaRight" b="textAreaBottom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0" name="Isosceles Triangle 30"/>
            <p:cNvSpPr/>
            <p:nvPr/>
          </p:nvSpPr>
          <p:spPr>
            <a:xfrm>
              <a:off x="8575560" y="3769200"/>
              <a:ext cx="1502280" cy="34311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21" name="Isosceles Triangle 18"/>
            <p:cNvSpPr/>
            <p:nvPr/>
          </p:nvSpPr>
          <p:spPr>
            <a:xfrm rot="10800000">
              <a:off x="360" y="360"/>
              <a:ext cx="696240" cy="5949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glow rad="63360">
                <a:srgbClr val="ffffff">
                  <a:alpha val="45000"/>
                </a:srgbClr>
              </a:glo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  <p:txBody>
            <a:bodyPr lIns="90000" rIns="90000" tIns="45000" bIns="45000" anchor="t">
              <a:noAutofit/>
            </a:bodyPr>
            <a:p>
              <a:endParaRPr b="0" lang="cs-CZ" sz="1800" spc="-1" strike="noStrike">
                <a:solidFill>
                  <a:srgbClr val="ffffff"/>
                </a:solidFill>
                <a:latin typeface="Arial"/>
              </a:endParaRPr>
            </a:p>
          </p:txBody>
        </p:sp>
      </p:grpSp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245960" y="2524680"/>
            <a:ext cx="6421680" cy="1728360"/>
          </a:xfrm>
          <a:prstGeom prst="rect">
            <a:avLst/>
          </a:prstGeom>
          <a:noFill/>
          <a:ln w="0">
            <a:noFill/>
          </a:ln>
        </p:spPr>
        <p:txBody>
          <a:bodyPr lIns="80640" rIns="80640" tIns="40320" bIns="40320" anchor="b">
            <a:noAutofit/>
          </a:bodyPr>
          <a:p>
            <a:pPr indent="0" algn="r">
              <a:lnSpc>
                <a:spcPct val="100000"/>
              </a:lnSpc>
              <a:buNone/>
            </a:pPr>
            <a:r>
              <a:rPr b="0" lang="cs-CZ" sz="4800" spc="-1" strike="noStrike">
                <a:solidFill>
                  <a:schemeClr val="accent1"/>
                </a:solidFill>
                <a:latin typeface="Trebuchet MS"/>
              </a:rPr>
              <a:t>Kliknutím lze upravit styl.</a:t>
            </a:r>
            <a:endParaRPr b="0" lang="en-US" sz="48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dt" idx="1"/>
          </p:nvPr>
        </p:nvSpPr>
        <p:spPr>
          <a:xfrm>
            <a:off x="5957280" y="6343560"/>
            <a:ext cx="753480" cy="383040"/>
          </a:xfrm>
          <a:prstGeom prst="rect">
            <a:avLst/>
          </a:prstGeom>
          <a:noFill/>
          <a:ln w="0">
            <a:noFill/>
          </a:ln>
        </p:spPr>
        <p:txBody>
          <a:bodyPr lIns="80640" rIns="80640" tIns="40320" bIns="4032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700" spc="-1" strike="noStrike">
                <a:solidFill>
                  <a:srgbClr val="8b8b8b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r>
              <a:rPr b="0" lang="en-US" sz="700" spc="-1" strike="noStrike">
                <a:solidFill>
                  <a:srgbClr val="8b8b8b"/>
                </a:solidFill>
                <a:latin typeface="Trebuchet MS"/>
              </a:rPr>
              <a:t>&lt;date/time&gt;</a:t>
            </a:r>
            <a:endParaRPr b="0" lang="cs-CZ" sz="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ftr" idx="2"/>
          </p:nvPr>
        </p:nvSpPr>
        <p:spPr>
          <a:xfrm>
            <a:off x="560160" y="6343560"/>
            <a:ext cx="5206680" cy="383040"/>
          </a:xfrm>
          <a:prstGeom prst="rect">
            <a:avLst/>
          </a:prstGeom>
          <a:noFill/>
          <a:ln w="0">
            <a:noFill/>
          </a:ln>
        </p:spPr>
        <p:txBody>
          <a:bodyPr lIns="80640" rIns="80640" tIns="40320" bIns="40320" anchor="ctr">
            <a:noAutofit/>
          </a:bodyPr>
          <a:lstStyle>
            <a:lvl1pPr indent="0" algn="ctr">
              <a:buNone/>
              <a:defRPr b="0" lang="cs-C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cs-C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sldNum" idx="3"/>
          </p:nvPr>
        </p:nvSpPr>
        <p:spPr>
          <a:xfrm>
            <a:off x="7102800" y="6343560"/>
            <a:ext cx="564480" cy="383040"/>
          </a:xfrm>
          <a:prstGeom prst="rect">
            <a:avLst/>
          </a:prstGeom>
          <a:noFill/>
          <a:ln w="0">
            <a:noFill/>
          </a:ln>
        </p:spPr>
        <p:txBody>
          <a:bodyPr lIns="80640" rIns="80640" tIns="40320" bIns="4032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700" spc="-1" strike="noStrike">
                <a:solidFill>
                  <a:schemeClr val="accent1"/>
                </a:solidFill>
                <a:latin typeface="Trebuchet MS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8A5AC7D-8B16-4064-9B87-4F518B782096}" type="slidenum">
              <a:rPr b="0" lang="en-US" sz="700" spc="-1" strike="noStrike">
                <a:solidFill>
                  <a:schemeClr val="accent1"/>
                </a:solidFill>
                <a:latin typeface="Trebuchet MS"/>
              </a:rPr>
              <a:t>&lt;number&gt;</a:t>
            </a:fld>
            <a:endParaRPr b="0" lang="cs-CZ" sz="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2" descr="Roztomilý vánoční anděl s trubkou omalovánka | Omalovánky k Vytisknutí Zdarma"/>
          <p:cNvPicPr/>
          <p:nvPr/>
        </p:nvPicPr>
        <p:blipFill>
          <a:blip r:embed="rId1"/>
          <a:srcRect l="0" t="0" r="0" b="9926"/>
          <a:stretch/>
        </p:blipFill>
        <p:spPr>
          <a:xfrm rot="703200">
            <a:off x="5053320" y="1004040"/>
            <a:ext cx="2423160" cy="1542240"/>
          </a:xfrm>
          <a:prstGeom prst="rect">
            <a:avLst/>
          </a:prstGeom>
          <a:ln w="0">
            <a:noFill/>
          </a:ln>
        </p:spPr>
      </p:pic>
      <p:pic>
        <p:nvPicPr>
          <p:cNvPr id="69" name="Picture 8" descr="foto  Dekorační sada se svíčkami Adventní kouzlo 20 x 20 cm undefined"/>
          <p:cNvPicPr/>
          <p:nvPr/>
        </p:nvPicPr>
        <p:blipFill>
          <a:blip r:embed="rId2"/>
          <a:stretch/>
        </p:blipFill>
        <p:spPr>
          <a:xfrm>
            <a:off x="155520" y="5141880"/>
            <a:ext cx="2852280" cy="1866960"/>
          </a:xfrm>
          <a:prstGeom prst="rect">
            <a:avLst/>
          </a:prstGeom>
          <a:ln w="0">
            <a:noFill/>
          </a:ln>
        </p:spPr>
      </p:pic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-551880" y="312840"/>
            <a:ext cx="7240320" cy="1919880"/>
          </a:xfrm>
          <a:prstGeom prst="rect">
            <a:avLst/>
          </a:prstGeom>
          <a:noFill/>
          <a:ln w="0">
            <a:noFill/>
          </a:ln>
        </p:spPr>
        <p:txBody>
          <a:bodyPr lIns="80640" rIns="80640" tIns="40320" bIns="40320" anchor="b">
            <a:noAutofit/>
          </a:bodyPr>
          <a:p>
            <a:pPr indent="0" algn="ctr">
              <a:lnSpc>
                <a:spcPct val="100000"/>
              </a:lnSpc>
              <a:buNone/>
            </a:pPr>
            <a:br>
              <a:rPr sz="3200"/>
            </a:br>
            <a:br>
              <a:rPr sz="3200"/>
            </a:br>
            <a:br>
              <a:rPr sz="3200"/>
            </a:br>
            <a:br>
              <a:rPr sz="3200"/>
            </a:br>
            <a:br>
              <a:rPr sz="3200"/>
            </a:br>
            <a:br>
              <a:rPr sz="3200"/>
            </a:br>
            <a:br>
              <a:rPr sz="3200"/>
            </a:br>
            <a:br>
              <a:rPr sz="3200"/>
            </a:br>
            <a:br>
              <a:rPr sz="3200"/>
            </a:br>
            <a:br>
              <a:rPr sz="3200"/>
            </a:br>
            <a:r>
              <a:rPr b="1" lang="cs-CZ" sz="4000" spc="-1" strike="noStrike" u="sng">
                <a:solidFill>
                  <a:schemeClr val="accent2"/>
                </a:solidFill>
                <a:uFillTx/>
                <a:latin typeface="Trebuchet MS"/>
              </a:rPr>
              <a:t>Adventní posezení </a:t>
            </a:r>
            <a:br>
              <a:rPr sz="4000"/>
            </a:br>
            <a:r>
              <a:rPr b="1" lang="cs-CZ" sz="4000" spc="-1" strike="noStrike" u="sng">
                <a:solidFill>
                  <a:schemeClr val="accent2"/>
                </a:solidFill>
                <a:uFillTx/>
                <a:latin typeface="Trebuchet MS"/>
              </a:rPr>
              <a:t>u kávy a čaje</a:t>
            </a:r>
            <a:br>
              <a:rPr sz="3200"/>
            </a:br>
            <a:endParaRPr b="0" lang="en-US" sz="40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254160" y="2535120"/>
            <a:ext cx="8390160" cy="1275120"/>
          </a:xfrm>
          <a:prstGeom prst="rect">
            <a:avLst/>
          </a:prstGeom>
          <a:noFill/>
          <a:ln w="0">
            <a:noFill/>
          </a:ln>
        </p:spPr>
        <p:txBody>
          <a:bodyPr lIns="80640" rIns="80640" tIns="40320" bIns="40320" anchor="t">
            <a:noAutofit/>
          </a:bodyPr>
          <a:p>
            <a:pPr indent="0" algn="ctr">
              <a:lnSpc>
                <a:spcPct val="100000"/>
              </a:lnSpc>
              <a:spcBef>
                <a:spcPts val="882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c00000"/>
                </a:solidFill>
                <a:latin typeface="Trebuchet MS"/>
              </a:rPr>
              <a:t>Obec Sruby zve naše seniory ve středu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882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c00000"/>
                </a:solidFill>
                <a:latin typeface="Trebuchet MS"/>
              </a:rPr>
              <a:t>29. 11. 2023 v 15.00h </a:t>
            </a:r>
            <a:r>
              <a:rPr b="1" lang="cs-CZ" sz="2400" spc="-1" strike="noStrike" u="sng">
                <a:solidFill>
                  <a:schemeClr val="accent1">
                    <a:lumMod val="75000"/>
                  </a:schemeClr>
                </a:solidFill>
                <a:uFillTx/>
                <a:latin typeface="Trebuchet MS"/>
              </a:rPr>
              <a:t>do Hospody „U Janičky“</a:t>
            </a:r>
            <a:r>
              <a:rPr b="1" lang="cs-CZ" sz="2400" spc="-1" strike="noStrike">
                <a:solidFill>
                  <a:schemeClr val="accent1">
                    <a:lumMod val="75000"/>
                  </a:schemeClr>
                </a:solidFill>
                <a:latin typeface="Trebuchet MS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882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rgbClr val="c00000"/>
                </a:solidFill>
                <a:latin typeface="Trebuchet MS"/>
              </a:rPr>
              <a:t>(obecní hospoda u Konzumu).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882"/>
              </a:spcBef>
              <a:buNone/>
              <a:tabLst>
                <a:tab algn="l" pos="0"/>
              </a:tabLst>
            </a:pPr>
            <a:r>
              <a:rPr b="1" lang="cs-CZ" sz="2400" spc="-1" strike="noStrike">
                <a:solidFill>
                  <a:schemeClr val="accent5">
                    <a:lumMod val="75000"/>
                  </a:schemeClr>
                </a:solidFill>
                <a:latin typeface="Trebuchet MS"/>
              </a:rPr>
              <a:t>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882"/>
              </a:spcBef>
              <a:buNone/>
              <a:tabLst>
                <a:tab algn="l" pos="0"/>
              </a:tabLst>
            </a:pPr>
            <a:endParaRPr b="0" lang="cs-CZ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Obdélník 6"/>
          <p:cNvSpPr/>
          <p:nvPr/>
        </p:nvSpPr>
        <p:spPr>
          <a:xfrm>
            <a:off x="1711080" y="4143240"/>
            <a:ext cx="6648120" cy="2284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chemeClr val="accent2"/>
                </a:solidFill>
                <a:latin typeface="Trebuchet MS"/>
              </a:rPr>
              <a:t>Se svým Adventním koncertem vystoupí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chemeClr val="accent2"/>
                </a:solidFill>
                <a:latin typeface="Trebuchet MS"/>
              </a:rPr>
              <a:t>paní Dana Štěpánová.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c00000"/>
                </a:solidFill>
                <a:latin typeface="Trebuchet MS"/>
              </a:rPr>
              <a:t>Těšíme se na Vás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c00000"/>
                </a:solidFill>
                <a:latin typeface="Trebuchet MS"/>
              </a:rPr>
              <a:t>a uvítáme dobrovolnou ochutnávku </a:t>
            </a:r>
            <a:endParaRPr b="0" lang="cs-CZ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cs-CZ" sz="2400" spc="-1" strike="noStrike">
                <a:solidFill>
                  <a:srgbClr val="c00000"/>
                </a:solidFill>
                <a:latin typeface="Trebuchet MS"/>
              </a:rPr>
              <a:t>Vašeho cukroví</a:t>
            </a:r>
            <a:r>
              <a:rPr b="1" lang="cs-CZ" sz="2400" spc="-1" strike="noStrike">
                <a:solidFill>
                  <a:srgbClr val="c00000"/>
                </a:solidFill>
                <a:latin typeface="Wingdings"/>
              </a:rPr>
              <a:t></a:t>
            </a:r>
            <a:r>
              <a:rPr b="1" lang="cs-CZ" sz="1600" spc="-1" strike="noStrike">
                <a:solidFill>
                  <a:srgbClr val="ffc000"/>
                </a:solidFill>
                <a:latin typeface="Trebuchet MS"/>
              </a:rPr>
              <a:t> </a:t>
            </a:r>
            <a:endParaRPr b="0" lang="cs-CZ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Auto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>
              <a:lnSpc>
                <a:spcPct val="100000"/>
              </a:lnSpc>
            </a:pPr>
            <a:endParaRPr b="0" lang="cs-CZ" sz="1600" spc="-1" strike="noStrike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74" name="AutoShape 6"/>
          <p:cNvSpPr/>
          <p:nvPr/>
        </p:nvSpPr>
        <p:spPr>
          <a:xfrm>
            <a:off x="307800" y="792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anchor="t">
            <a:noAutofit/>
          </a:bodyPr>
          <a:p>
            <a:pPr>
              <a:lnSpc>
                <a:spcPct val="100000"/>
              </a:lnSpc>
            </a:pPr>
            <a:endParaRPr b="0" lang="cs-CZ" sz="1600" spc="-1" strike="noStrike">
              <a:solidFill>
                <a:srgbClr val="000000"/>
              </a:solidFill>
              <a:latin typeface="Trebuchet M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Fazeta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Application>LibreOffice/7.5.3.2$Windows_X86_64 LibreOffice_project/9f56dff12ba03b9acd7730a5a481eea045e468f3</Application>
  <AppVersion>15.0000</AppVersion>
  <Words>48</Words>
  <Paragraphs>12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2023-09-07T19:26:44Z</dcterms:created>
  <dc:creator>Sarka Kadrmasova</dc:creator>
  <dc:description/>
  <dc:language>cs-CZ</dc:language>
  <cp:lastModifiedBy>Sarka</cp:lastModifiedBy>
  <cp:lastPrinted>2023-11-16T08:43:58Z</cp:lastPrinted>
  <dcterms:modified xsi:type="dcterms:W3CDTF">2023-11-16T08:44:07Z</dcterms:modified>
  <cp:revision>36</cp:revision>
  <dc:subject/>
  <dc:title>Obec Sruby zve všechny seniory  na sousedské posezení u kávy a čaje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Vlastní</vt:lpwstr>
  </property>
  <property fmtid="{D5CDD505-2E9C-101B-9397-08002B2CF9AE}" pid="4" name="Slides">
    <vt:i4>1</vt:i4>
  </property>
</Properties>
</file>